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rtl="1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photoAlbum/>
  <p:custDataLst>
    <p:tags r:id="rId10"/>
  </p:custDataLst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4F1-D81D-4931-AEE2-B35E0428FC9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A4E5-C9FC-49E3-B2E8-A295C95EEEA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83094673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4F1-D81D-4931-AEE2-B35E0428FC9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A4E5-C9FC-49E3-B2E8-A295C95EEEA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19730725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4F1-D81D-4931-AEE2-B35E0428FC9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A4E5-C9FC-49E3-B2E8-A295C95EEEA3}" type="slidenum">
              <a:rPr lang="ar-EG" smtClean="0"/>
              <a:t>‹#›</a:t>
            </a:fld>
            <a:endParaRPr lang="ar-E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2228034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4F1-D81D-4931-AEE2-B35E0428FC9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A4E5-C9FC-49E3-B2E8-A295C95EEEA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1717050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4F1-D81D-4931-AEE2-B35E0428FC9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A4E5-C9FC-49E3-B2E8-A295C95EEEA3}" type="slidenum">
              <a:rPr lang="ar-EG" smtClean="0"/>
              <a:t>‹#›</a:t>
            </a:fld>
            <a:endParaRPr lang="ar-E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788154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4F1-D81D-4931-AEE2-B35E0428FC9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A4E5-C9FC-49E3-B2E8-A295C95EEEA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30719628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4F1-D81D-4931-AEE2-B35E0428FC9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A4E5-C9FC-49E3-B2E8-A295C95EEEA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3443094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4F1-D81D-4931-AEE2-B35E0428FC9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A4E5-C9FC-49E3-B2E8-A295C95EEEA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29523053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4F1-D81D-4931-AEE2-B35E0428FC9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A4E5-C9FC-49E3-B2E8-A295C95EEEA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0551277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4F1-D81D-4931-AEE2-B35E0428FC9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A4E5-C9FC-49E3-B2E8-A295C95EEEA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053097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4F1-D81D-4931-AEE2-B35E0428FC9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A4E5-C9FC-49E3-B2E8-A295C95EEEA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72600763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4F1-D81D-4931-AEE2-B35E0428FC9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A4E5-C9FC-49E3-B2E8-A295C95EEEA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0656517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4F1-D81D-4931-AEE2-B35E0428FC9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A4E5-C9FC-49E3-B2E8-A295C95EEEA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9386678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4F1-D81D-4931-AEE2-B35E0428FC9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A4E5-C9FC-49E3-B2E8-A295C95EEEA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1525456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4F1-D81D-4931-AEE2-B35E0428FC9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A4E5-C9FC-49E3-B2E8-A295C95EEEA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4400906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44F1-D81D-4931-AEE2-B35E0428FC9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A4E5-C9FC-49E3-B2E8-A295C95EEEA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39024929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744F1-D81D-4931-AEE2-B35E0428FC9A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ABA4E5-C9FC-49E3-B2E8-A295C95EEEA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056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iming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823"/>
            <a:ext cx="12192000" cy="6909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799" y="3403088"/>
            <a:ext cx="1023582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dvertisingBold" pitchFamily="2" charset="-78"/>
              </a:rPr>
              <a:t>مادة خدمات المعلومات</a:t>
            </a:r>
          </a:p>
          <a:p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المحاضرة </a:t>
            </a:r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الرابعة</a:t>
            </a:r>
            <a:r>
              <a:rPr lang="en-US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 </a:t>
            </a:r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ج 1</a:t>
            </a:r>
          </a:p>
          <a:p>
            <a:r>
              <a:rPr lang="ar-EG" sz="440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الفرقة الثالثة </a:t>
            </a:r>
            <a:r>
              <a:rPr lang="ar-EG" sz="440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– قسم المكتبات والمعلومات</a:t>
            </a:r>
          </a:p>
          <a:p>
            <a:pPr algn="ctr"/>
            <a:r>
              <a:rPr lang="ar-EG" sz="480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د.ايمان احمد طه</a:t>
            </a:r>
          </a:p>
        </p:txBody>
      </p:sp>
    </p:spTree>
    <p:extLst>
      <p:ext uri="{BB962C8B-B14F-4D97-AF65-F5344CB8AC3E}">
        <p14:creationId xmlns:p14="http://schemas.microsoft.com/office/powerpoint/2010/main" val="3920695159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986027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3808263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6083999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7132695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5254754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25315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2581098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Arial"/>
        <a:cs typeface="Arial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Arial"/>
        <a:cs typeface="Arial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Facet</Template>
  <Company/>
  <PresentationFormat>Widescreen</PresentationFormat>
  <Paragraphs>4</Paragraphs>
  <Slides>8</Slides>
  <Notes>0</Notes>
  <TotalTime>1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malekmohamed2016@hotmail.com</dc:creator>
  <cp:lastModifiedBy>malekmohamed2016@hotmail.com</cp:lastModifiedBy>
  <cp:revision>1</cp:revision>
  <dcterms:created xsi:type="dcterms:W3CDTF">2020-03-21T21:53:04Z</dcterms:created>
  <dcterms:modified xsi:type="dcterms:W3CDTF">2020-03-22T23:39:29Z</dcterms:modified>
</cp:coreProperties>
</file>